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56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7" r:id="rId28"/>
    <p:sldId id="282" r:id="rId29"/>
    <p:sldId id="283" r:id="rId30"/>
    <p:sldId id="284" r:id="rId31"/>
    <p:sldId id="285" r:id="rId32"/>
    <p:sldId id="286" r:id="rId3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-798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3B2B4-19C7-4ABD-8F09-47865135C67F}" type="datetimeFigureOut">
              <a:rPr lang="ru-RU" smtClean="0"/>
              <a:pPr/>
              <a:t>12.12.2022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55CA8-44A8-44AF-884A-9DF4FFADD85B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0683516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3B2B4-19C7-4ABD-8F09-47865135C67F}" type="datetimeFigureOut">
              <a:rPr lang="ru-RU" smtClean="0"/>
              <a:pPr/>
              <a:t>12.12.2022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55CA8-44A8-44AF-884A-9DF4FFADD85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780413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3B2B4-19C7-4ABD-8F09-47865135C67F}" type="datetimeFigureOut">
              <a:rPr lang="ru-RU" smtClean="0"/>
              <a:pPr/>
              <a:t>12.12.2022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55CA8-44A8-44AF-884A-9DF4FFADD85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30807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3B2B4-19C7-4ABD-8F09-47865135C67F}" type="datetimeFigureOut">
              <a:rPr lang="ru-RU" smtClean="0"/>
              <a:pPr/>
              <a:t>12.12.2022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55CA8-44A8-44AF-884A-9DF4FFADD85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25922418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3B2B4-19C7-4ABD-8F09-47865135C67F}" type="datetimeFigureOut">
              <a:rPr lang="ru-RU" smtClean="0"/>
              <a:pPr/>
              <a:t>12.12.2022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55CA8-44A8-44AF-884A-9DF4FFADD85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892271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3B2B4-19C7-4ABD-8F09-47865135C67F}" type="datetimeFigureOut">
              <a:rPr lang="ru-RU" smtClean="0"/>
              <a:pPr/>
              <a:t>12.12.2022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55CA8-44A8-44AF-884A-9DF4FFADD85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29130709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3B2B4-19C7-4ABD-8F09-47865135C67F}" type="datetimeFigureOut">
              <a:rPr lang="ru-RU" smtClean="0"/>
              <a:pPr/>
              <a:t>12.12.2022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55CA8-44A8-44AF-884A-9DF4FFADD85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16562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3B2B4-19C7-4ABD-8F09-47865135C67F}" type="datetimeFigureOut">
              <a:rPr lang="ru-RU" smtClean="0"/>
              <a:pPr/>
              <a:t>12.12.2022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55CA8-44A8-44AF-884A-9DF4FFADD85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701445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3B2B4-19C7-4ABD-8F09-47865135C67F}" type="datetimeFigureOut">
              <a:rPr lang="ru-RU" smtClean="0"/>
              <a:pPr/>
              <a:t>12.12.2022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55CA8-44A8-44AF-884A-9DF4FFADD85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304473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3B2B4-19C7-4ABD-8F09-47865135C67F}" type="datetimeFigureOut">
              <a:rPr lang="ru-RU" smtClean="0"/>
              <a:pPr/>
              <a:t>12.12.2022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55CA8-44A8-44AF-884A-9DF4FFADD85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557080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3B2B4-19C7-4ABD-8F09-47865135C67F}" type="datetimeFigureOut">
              <a:rPr lang="ru-RU" smtClean="0"/>
              <a:pPr/>
              <a:t>12.12.2022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55CA8-44A8-44AF-884A-9DF4FFADD85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598822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3B2B4-19C7-4ABD-8F09-47865135C67F}" type="datetimeFigureOut">
              <a:rPr lang="ru-RU" smtClean="0"/>
              <a:pPr/>
              <a:t>12.12.2022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55CA8-44A8-44AF-884A-9DF4FFADD85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102639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3B2B4-19C7-4ABD-8F09-47865135C67F}" type="datetimeFigureOut">
              <a:rPr lang="ru-RU" smtClean="0"/>
              <a:pPr/>
              <a:t>12.12.2022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55CA8-44A8-44AF-884A-9DF4FFADD85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489178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3B2B4-19C7-4ABD-8F09-47865135C67F}" type="datetimeFigureOut">
              <a:rPr lang="ru-RU" smtClean="0"/>
              <a:pPr/>
              <a:t>12.12.2022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55CA8-44A8-44AF-884A-9DF4FFADD85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037795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3B2B4-19C7-4ABD-8F09-47865135C67F}" type="datetimeFigureOut">
              <a:rPr lang="ru-RU" smtClean="0"/>
              <a:pPr/>
              <a:t>12.12.2022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55CA8-44A8-44AF-884A-9DF4FFADD85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415878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3B2B4-19C7-4ABD-8F09-47865135C67F}" type="datetimeFigureOut">
              <a:rPr lang="ru-RU" smtClean="0"/>
              <a:pPr/>
              <a:t>12.12.2022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55CA8-44A8-44AF-884A-9DF4FFADD85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084481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3B2B4-19C7-4ABD-8F09-47865135C67F}" type="datetimeFigureOut">
              <a:rPr lang="ru-RU" smtClean="0"/>
              <a:pPr/>
              <a:t>12.12.2022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55CA8-44A8-44AF-884A-9DF4FFADD85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04642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A1F3B2B4-19C7-4ABD-8F09-47865135C67F}" type="datetimeFigureOut">
              <a:rPr lang="ru-RU" smtClean="0"/>
              <a:pPr/>
              <a:t>12.12.2022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83755CA8-44A8-44AF-884A-9DF4FFADD85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887221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Lenovo\Desktop\&#1082;&#1086;&#1085;&#1089;&#1090;&#1080;&#1090;&#1091;&#1094;&#1080;&#1103;\gimn_rossii_hor.mp3" TargetMode="Externa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xmlns="" val="2464884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02206" y="365124"/>
            <a:ext cx="4638906" cy="6147187"/>
          </a:xfrm>
        </p:spPr>
      </p:pic>
    </p:spTree>
    <p:extLst>
      <p:ext uri="{BB962C8B-B14F-4D97-AF65-F5344CB8AC3E}">
        <p14:creationId xmlns:p14="http://schemas.microsoft.com/office/powerpoint/2010/main" xmlns="" val="2516048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39590" y="365124"/>
            <a:ext cx="8028877" cy="6035675"/>
          </a:xfrm>
        </p:spPr>
      </p:pic>
    </p:spTree>
    <p:extLst>
      <p:ext uri="{BB962C8B-B14F-4D97-AF65-F5344CB8AC3E}">
        <p14:creationId xmlns:p14="http://schemas.microsoft.com/office/powerpoint/2010/main" xmlns="" val="2161483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8200" y="365125"/>
            <a:ext cx="10515600" cy="5968768"/>
          </a:xfrm>
        </p:spPr>
      </p:pic>
    </p:spTree>
    <p:extLst>
      <p:ext uri="{BB962C8B-B14F-4D97-AF65-F5344CB8AC3E}">
        <p14:creationId xmlns:p14="http://schemas.microsoft.com/office/powerpoint/2010/main" xmlns="" val="1249126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01504" y="365125"/>
            <a:ext cx="8652682" cy="5812651"/>
          </a:xfrm>
        </p:spPr>
      </p:pic>
    </p:spTree>
    <p:extLst>
      <p:ext uri="{BB962C8B-B14F-4D97-AF65-F5344CB8AC3E}">
        <p14:creationId xmlns:p14="http://schemas.microsoft.com/office/powerpoint/2010/main" xmlns="" val="1548197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8200" y="365124"/>
            <a:ext cx="10515600" cy="6057977"/>
          </a:xfrm>
        </p:spPr>
      </p:pic>
    </p:spTree>
    <p:extLst>
      <p:ext uri="{BB962C8B-B14F-4D97-AF65-F5344CB8AC3E}">
        <p14:creationId xmlns:p14="http://schemas.microsoft.com/office/powerpoint/2010/main" xmlns="" val="3107567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8200" y="365124"/>
            <a:ext cx="10515600" cy="6214095"/>
          </a:xfrm>
        </p:spPr>
      </p:pic>
    </p:spTree>
    <p:extLst>
      <p:ext uri="{BB962C8B-B14F-4D97-AF65-F5344CB8AC3E}">
        <p14:creationId xmlns:p14="http://schemas.microsoft.com/office/powerpoint/2010/main" xmlns="" val="3341117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42949" y="310533"/>
            <a:ext cx="8106770" cy="6013373"/>
          </a:xfrm>
        </p:spPr>
      </p:pic>
    </p:spTree>
    <p:extLst>
      <p:ext uri="{BB962C8B-B14F-4D97-AF65-F5344CB8AC3E}">
        <p14:creationId xmlns:p14="http://schemas.microsoft.com/office/powerpoint/2010/main" xmlns="" val="3029881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10107" y="365125"/>
            <a:ext cx="6266986" cy="5811838"/>
          </a:xfrm>
        </p:spPr>
      </p:pic>
    </p:spTree>
    <p:extLst>
      <p:ext uri="{BB962C8B-B14F-4D97-AF65-F5344CB8AC3E}">
        <p14:creationId xmlns:p14="http://schemas.microsoft.com/office/powerpoint/2010/main" xmlns="" val="3868384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26090" y="365125"/>
            <a:ext cx="5207120" cy="5811838"/>
          </a:xfrm>
        </p:spPr>
      </p:pic>
    </p:spTree>
    <p:extLst>
      <p:ext uri="{BB962C8B-B14F-4D97-AF65-F5344CB8AC3E}">
        <p14:creationId xmlns:p14="http://schemas.microsoft.com/office/powerpoint/2010/main" xmlns="" val="3435938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74849" y="365124"/>
            <a:ext cx="7738946" cy="5857255"/>
          </a:xfrm>
        </p:spPr>
      </p:pic>
    </p:spTree>
    <p:extLst>
      <p:ext uri="{BB962C8B-B14F-4D97-AF65-F5344CB8AC3E}">
        <p14:creationId xmlns:p14="http://schemas.microsoft.com/office/powerpoint/2010/main" xmlns="" val="2839205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1000" y="214312"/>
            <a:ext cx="11430000" cy="6429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02774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47491" y="602166"/>
            <a:ext cx="6297018" cy="5574797"/>
          </a:xfrm>
        </p:spPr>
      </p:pic>
    </p:spTree>
    <p:extLst>
      <p:ext uri="{BB962C8B-B14F-4D97-AF65-F5344CB8AC3E}">
        <p14:creationId xmlns:p14="http://schemas.microsoft.com/office/powerpoint/2010/main" xmlns="" val="895118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8200" y="365124"/>
            <a:ext cx="10515600" cy="6325607"/>
          </a:xfrm>
        </p:spPr>
      </p:pic>
    </p:spTree>
    <p:extLst>
      <p:ext uri="{BB962C8B-B14F-4D97-AF65-F5344CB8AC3E}">
        <p14:creationId xmlns:p14="http://schemas.microsoft.com/office/powerpoint/2010/main" xmlns="" val="780535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20331" y="365125"/>
            <a:ext cx="4351338" cy="5811838"/>
          </a:xfrm>
        </p:spPr>
      </p:pic>
    </p:spTree>
    <p:extLst>
      <p:ext uri="{BB962C8B-B14F-4D97-AF65-F5344CB8AC3E}">
        <p14:creationId xmlns:p14="http://schemas.microsoft.com/office/powerpoint/2010/main" xmlns="" val="73459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12273" y="365124"/>
            <a:ext cx="5196467" cy="6258699"/>
          </a:xfrm>
        </p:spPr>
      </p:pic>
    </p:spTree>
    <p:extLst>
      <p:ext uri="{BB962C8B-B14F-4D97-AF65-F5344CB8AC3E}">
        <p14:creationId xmlns:p14="http://schemas.microsoft.com/office/powerpoint/2010/main" xmlns="" val="3059342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8200" y="365125"/>
            <a:ext cx="10515600" cy="5857255"/>
          </a:xfrm>
        </p:spPr>
      </p:pic>
    </p:spTree>
    <p:extLst>
      <p:ext uri="{BB962C8B-B14F-4D97-AF65-F5344CB8AC3E}">
        <p14:creationId xmlns:p14="http://schemas.microsoft.com/office/powerpoint/2010/main" xmlns="" val="2820090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62066" y="365125"/>
            <a:ext cx="4563475" cy="5811838"/>
          </a:xfrm>
        </p:spPr>
      </p:pic>
    </p:spTree>
    <p:extLst>
      <p:ext uri="{BB962C8B-B14F-4D97-AF65-F5344CB8AC3E}">
        <p14:creationId xmlns:p14="http://schemas.microsoft.com/office/powerpoint/2010/main" xmlns="" val="1571252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24585" y="365125"/>
            <a:ext cx="7929349" cy="5879558"/>
          </a:xfrm>
        </p:spPr>
      </p:pic>
    </p:spTree>
    <p:extLst>
      <p:ext uri="{BB962C8B-B14F-4D97-AF65-F5344CB8AC3E}">
        <p14:creationId xmlns:p14="http://schemas.microsoft.com/office/powerpoint/2010/main" xmlns="" val="1507400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физкультминутка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3825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8200" y="365125"/>
            <a:ext cx="10515600" cy="5968768"/>
          </a:xfrm>
        </p:spPr>
      </p:pic>
    </p:spTree>
    <p:extLst>
      <p:ext uri="{BB962C8B-B14F-4D97-AF65-F5344CB8AC3E}">
        <p14:creationId xmlns:p14="http://schemas.microsoft.com/office/powerpoint/2010/main" xmlns="" val="1304289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8200" y="365125"/>
            <a:ext cx="10515599" cy="6080280"/>
          </a:xfrm>
        </p:spPr>
      </p:pic>
    </p:spTree>
    <p:extLst>
      <p:ext uri="{BB962C8B-B14F-4D97-AF65-F5344CB8AC3E}">
        <p14:creationId xmlns:p14="http://schemas.microsoft.com/office/powerpoint/2010/main" xmlns="" val="4059920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70245" y="300251"/>
            <a:ext cx="7226039" cy="6155140"/>
          </a:xfrm>
        </p:spPr>
      </p:pic>
    </p:spTree>
    <p:extLst>
      <p:ext uri="{BB962C8B-B14F-4D97-AF65-F5344CB8AC3E}">
        <p14:creationId xmlns:p14="http://schemas.microsoft.com/office/powerpoint/2010/main" xmlns="" val="2307131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22341" y="365125"/>
            <a:ext cx="6177776" cy="5811838"/>
          </a:xfrm>
        </p:spPr>
      </p:pic>
    </p:spTree>
    <p:extLst>
      <p:ext uri="{BB962C8B-B14F-4D97-AF65-F5344CB8AC3E}">
        <p14:creationId xmlns:p14="http://schemas.microsoft.com/office/powerpoint/2010/main" xmlns="" val="1044519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9074" y="365124"/>
            <a:ext cx="10684726" cy="6057977"/>
          </a:xfrm>
        </p:spPr>
      </p:pic>
    </p:spTree>
    <p:extLst>
      <p:ext uri="{BB962C8B-B14F-4D97-AF65-F5344CB8AC3E}">
        <p14:creationId xmlns:p14="http://schemas.microsoft.com/office/powerpoint/2010/main" xmlns="" val="2007529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8200" y="365125"/>
            <a:ext cx="10515600" cy="5811838"/>
          </a:xfrm>
        </p:spPr>
      </p:pic>
    </p:spTree>
    <p:extLst>
      <p:ext uri="{BB962C8B-B14F-4D97-AF65-F5344CB8AC3E}">
        <p14:creationId xmlns:p14="http://schemas.microsoft.com/office/powerpoint/2010/main" xmlns="" val="765197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200722"/>
            <a:ext cx="12021015" cy="6657278"/>
          </a:xfrm>
        </p:spPr>
      </p:pic>
      <p:pic>
        <p:nvPicPr>
          <p:cNvPr id="6" name="gimn_rossii_hor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5676314" y="5935393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77685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354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04332" y="178420"/>
            <a:ext cx="10549053" cy="6679580"/>
          </a:xfrm>
        </p:spPr>
      </p:pic>
    </p:spTree>
    <p:extLst>
      <p:ext uri="{BB962C8B-B14F-4D97-AF65-F5344CB8AC3E}">
        <p14:creationId xmlns:p14="http://schemas.microsoft.com/office/powerpoint/2010/main" xmlns="" val="1753283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22341" y="365125"/>
            <a:ext cx="5820936" cy="5811838"/>
          </a:xfrm>
        </p:spPr>
      </p:pic>
    </p:spTree>
    <p:extLst>
      <p:ext uri="{BB962C8B-B14F-4D97-AF65-F5344CB8AC3E}">
        <p14:creationId xmlns:p14="http://schemas.microsoft.com/office/powerpoint/2010/main" xmlns="" val="796170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8200" y="365125"/>
            <a:ext cx="10515600" cy="5991070"/>
          </a:xfrm>
        </p:spPr>
      </p:pic>
    </p:spTree>
    <p:extLst>
      <p:ext uri="{BB962C8B-B14F-4D97-AF65-F5344CB8AC3E}">
        <p14:creationId xmlns:p14="http://schemas.microsoft.com/office/powerpoint/2010/main" xmlns="" val="2225257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85146" y="614149"/>
            <a:ext cx="4449170" cy="5380250"/>
          </a:xfrm>
        </p:spPr>
      </p:pic>
    </p:spTree>
    <p:extLst>
      <p:ext uri="{BB962C8B-B14F-4D97-AF65-F5344CB8AC3E}">
        <p14:creationId xmlns:p14="http://schemas.microsoft.com/office/powerpoint/2010/main" xmlns="" val="3369663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46810" y="365125"/>
            <a:ext cx="4683512" cy="6102582"/>
          </a:xfrm>
        </p:spPr>
      </p:pic>
    </p:spTree>
    <p:extLst>
      <p:ext uri="{BB962C8B-B14F-4D97-AF65-F5344CB8AC3E}">
        <p14:creationId xmlns:p14="http://schemas.microsoft.com/office/powerpoint/2010/main" xmlns="" val="1831132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91</TotalTime>
  <Words>1</Words>
  <Application>Microsoft Office PowerPoint</Application>
  <PresentationFormat>Произвольный</PresentationFormat>
  <Paragraphs>1</Paragraphs>
  <Slides>32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3" baseType="lpstr">
      <vt:lpstr>Сектор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физкультминутка</vt:lpstr>
      <vt:lpstr>Слайд 28</vt:lpstr>
      <vt:lpstr>Слайд 29</vt:lpstr>
      <vt:lpstr>Слайд 30</vt:lpstr>
      <vt:lpstr>Слайд 31</vt:lpstr>
      <vt:lpstr>Слайд 32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Шевелькова</cp:lastModifiedBy>
  <cp:revision>8</cp:revision>
  <dcterms:created xsi:type="dcterms:W3CDTF">2022-12-11T11:07:50Z</dcterms:created>
  <dcterms:modified xsi:type="dcterms:W3CDTF">2022-12-12T05:18:16Z</dcterms:modified>
</cp:coreProperties>
</file>